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p:restoredTop sz="94655"/>
  </p:normalViewPr>
  <p:slideViewPr>
    <p:cSldViewPr snapToGrid="0" snapToObjects="1">
      <p:cViewPr varScale="1">
        <p:scale>
          <a:sx n="48" d="100"/>
          <a:sy n="48" d="100"/>
        </p:scale>
        <p:origin x="142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670559" y="4097866"/>
            <a:ext cx="11663682" cy="2912535"/>
          </a:xfrm>
          <a:prstGeom prst="rect">
            <a:avLst/>
          </a:prstGeom>
        </p:spPr>
        <p:txBody>
          <a:bodyPr lIns="27093" tIns="27093" rIns="27093" bIns="27093" anchor="t"/>
          <a:lstStyle>
            <a:lvl1pPr defTabSz="460586">
              <a:defRPr sz="10400" cap="all" spc="208">
                <a:solidFill>
                  <a:srgbClr val="FFFFFF"/>
                </a:solidFill>
                <a:latin typeface="Futura"/>
                <a:ea typeface="Futura"/>
                <a:cs typeface="Futura"/>
                <a:sym typeface="Futura"/>
              </a:defRPr>
            </a:lvl1pPr>
          </a:lstStyle>
          <a:p>
            <a:r>
              <a:t>Title Text</a:t>
            </a:r>
          </a:p>
        </p:txBody>
      </p:sp>
      <p:sp>
        <p:nvSpPr>
          <p:cNvPr id="118" name="Body Level One…"/>
          <p:cNvSpPr txBox="1">
            <a:spLocks noGrp="1"/>
          </p:cNvSpPr>
          <p:nvPr>
            <p:ph type="body" sz="quarter" idx="1"/>
          </p:nvPr>
        </p:nvSpPr>
        <p:spPr>
          <a:xfrm>
            <a:off x="670559" y="2763519"/>
            <a:ext cx="11663682" cy="1334348"/>
          </a:xfrm>
          <a:prstGeom prst="rect">
            <a:avLst/>
          </a:prstGeom>
        </p:spPr>
        <p:txBody>
          <a:bodyPr lIns="27093" tIns="27093" rIns="27093" bIns="27093" anchor="b"/>
          <a:lstStyle>
            <a:lvl1pPr marL="0" indent="0" algn="ctr" defTabSz="460586">
              <a:spcBef>
                <a:spcPts val="0"/>
              </a:spcBef>
              <a:buSzTx/>
              <a:buNone/>
              <a:defRPr sz="5400" cap="all" spc="215">
                <a:solidFill>
                  <a:srgbClr val="FFFFFF"/>
                </a:solidFill>
                <a:latin typeface="Futura"/>
                <a:ea typeface="Futura"/>
                <a:cs typeface="Futura"/>
                <a:sym typeface="Futura"/>
              </a:defRPr>
            </a:lvl1pPr>
            <a:lvl2pPr marL="0" indent="228600" algn="ctr" defTabSz="460586">
              <a:spcBef>
                <a:spcPts val="0"/>
              </a:spcBef>
              <a:buSzTx/>
              <a:buNone/>
              <a:defRPr sz="5400" cap="all" spc="215">
                <a:solidFill>
                  <a:srgbClr val="FFFFFF"/>
                </a:solidFill>
                <a:latin typeface="Futura"/>
                <a:ea typeface="Futura"/>
                <a:cs typeface="Futura"/>
                <a:sym typeface="Futura"/>
              </a:defRPr>
            </a:lvl2pPr>
            <a:lvl3pPr marL="0" indent="457200" algn="ctr" defTabSz="460586">
              <a:spcBef>
                <a:spcPts val="0"/>
              </a:spcBef>
              <a:buSzTx/>
              <a:buNone/>
              <a:defRPr sz="5400" cap="all" spc="215">
                <a:solidFill>
                  <a:srgbClr val="FFFFFF"/>
                </a:solidFill>
                <a:latin typeface="Futura"/>
                <a:ea typeface="Futura"/>
                <a:cs typeface="Futura"/>
                <a:sym typeface="Futura"/>
              </a:defRPr>
            </a:lvl3pPr>
            <a:lvl4pPr marL="0" indent="685800" algn="ctr" defTabSz="460586">
              <a:spcBef>
                <a:spcPts val="0"/>
              </a:spcBef>
              <a:buSzTx/>
              <a:buNone/>
              <a:defRPr sz="5400" cap="all" spc="215">
                <a:solidFill>
                  <a:srgbClr val="FFFFFF"/>
                </a:solidFill>
                <a:latin typeface="Futura"/>
                <a:ea typeface="Futura"/>
                <a:cs typeface="Futura"/>
                <a:sym typeface="Futura"/>
              </a:defRPr>
            </a:lvl4pPr>
            <a:lvl5pPr marL="0" indent="914400" algn="ctr" defTabSz="460586">
              <a:spcBef>
                <a:spcPts val="0"/>
              </a:spcBef>
              <a:buSzTx/>
              <a:buNone/>
              <a:defRPr sz="5400" cap="all" spc="215">
                <a:solidFill>
                  <a:srgbClr val="FFFFFF"/>
                </a:solidFill>
                <a:latin typeface="Futura"/>
                <a:ea typeface="Futura"/>
                <a:cs typeface="Futura"/>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6347318" y="8138160"/>
            <a:ext cx="310164" cy="314835"/>
          </a:xfrm>
          <a:prstGeom prst="rect">
            <a:avLst/>
          </a:prstGeom>
        </p:spPr>
        <p:txBody>
          <a:bodyPr lIns="27093" tIns="27093" rIns="27093" bIns="27093"/>
          <a:lstStyle>
            <a:lvl1pPr defTabSz="460586">
              <a:defRPr cap="all" spc="32">
                <a:solidFill>
                  <a:srgbClr val="FFFFFF"/>
                </a:solidFill>
                <a:latin typeface="Futura"/>
                <a:ea typeface="Futura"/>
                <a:cs typeface="Futura"/>
                <a:sym typeface="Futur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donec quis nunc"/>
          <p:cNvSpPr txBox="1">
            <a:spLocks noGrp="1"/>
          </p:cNvSpPr>
          <p:nvPr>
            <p:ph type="body" sz="quarter" idx="13"/>
          </p:nvPr>
        </p:nvSpPr>
        <p:spPr>
          <a:xfrm>
            <a:off x="670559" y="2221653"/>
            <a:ext cx="11663682" cy="488852"/>
          </a:xfrm>
          <a:prstGeom prst="rect">
            <a:avLst/>
          </a:prstGeom>
        </p:spPr>
        <p:txBody>
          <a:bodyPr lIns="27093" tIns="27093" rIns="27093" bIns="27093" anchor="t">
            <a:spAutoFit/>
          </a:bodyPr>
          <a:lstStyle>
            <a:lvl1pPr marL="0" indent="0" algn="ctr" defTabSz="460586">
              <a:spcBef>
                <a:spcPts val="0"/>
              </a:spcBef>
              <a:buSzTx/>
              <a:buNone/>
              <a:defRPr sz="2600" cap="all" spc="234">
                <a:solidFill>
                  <a:srgbClr val="5B5854"/>
                </a:solidFill>
                <a:latin typeface="Futura"/>
                <a:ea typeface="Futura"/>
                <a:cs typeface="Futura"/>
                <a:sym typeface="Futura"/>
              </a:defRPr>
            </a:lvl1pPr>
          </a:lstStyle>
          <a:p>
            <a:r>
              <a:t>donec quis nunc</a:t>
            </a:r>
          </a:p>
        </p:txBody>
      </p:sp>
      <p:sp>
        <p:nvSpPr>
          <p:cNvPr id="127" name="Title Text"/>
          <p:cNvSpPr txBox="1">
            <a:spLocks noGrp="1"/>
          </p:cNvSpPr>
          <p:nvPr>
            <p:ph type="title"/>
          </p:nvPr>
        </p:nvSpPr>
        <p:spPr>
          <a:xfrm>
            <a:off x="670559" y="1659466"/>
            <a:ext cx="11663682" cy="562188"/>
          </a:xfrm>
          <a:prstGeom prst="rect">
            <a:avLst/>
          </a:prstGeom>
        </p:spPr>
        <p:txBody>
          <a:bodyPr lIns="27093" tIns="27093" rIns="27093" bIns="27093" anchor="t"/>
          <a:lstStyle>
            <a:lvl1pPr defTabSz="460586">
              <a:defRPr sz="4000" cap="all" spc="79">
                <a:solidFill>
                  <a:srgbClr val="5B5854"/>
                </a:solidFill>
                <a:latin typeface="Futura"/>
                <a:ea typeface="Futura"/>
                <a:cs typeface="Futura"/>
                <a:sym typeface="Futura"/>
              </a:defRPr>
            </a:lvl1pPr>
          </a:lstStyle>
          <a:p>
            <a:r>
              <a:t>Title Text</a:t>
            </a:r>
          </a:p>
        </p:txBody>
      </p:sp>
      <p:sp>
        <p:nvSpPr>
          <p:cNvPr id="128" name="Body Level One…"/>
          <p:cNvSpPr txBox="1">
            <a:spLocks noGrp="1"/>
          </p:cNvSpPr>
          <p:nvPr>
            <p:ph type="body" idx="1"/>
          </p:nvPr>
        </p:nvSpPr>
        <p:spPr>
          <a:xfrm>
            <a:off x="670559" y="3007359"/>
            <a:ext cx="11663682" cy="4836162"/>
          </a:xfrm>
          <a:prstGeom prst="rect">
            <a:avLst/>
          </a:prstGeom>
        </p:spPr>
        <p:txBody>
          <a:bodyPr lIns="27093" tIns="27093" rIns="27093" bIns="27093" anchor="t"/>
          <a:lstStyle>
            <a:lvl1pPr marL="338666" indent="-338666" defTabSz="460586">
              <a:spcBef>
                <a:spcPts val="3400"/>
              </a:spcBef>
              <a:buClr>
                <a:srgbClr val="9A958E"/>
              </a:buClr>
              <a:buSzPct val="75000"/>
              <a:defRPr sz="2800" spc="56">
                <a:solidFill>
                  <a:srgbClr val="5B5854"/>
                </a:solidFill>
                <a:latin typeface="Avenir Medium"/>
                <a:ea typeface="Avenir Medium"/>
                <a:cs typeface="Avenir Medium"/>
                <a:sym typeface="Avenir Medium"/>
              </a:defRPr>
            </a:lvl1pPr>
            <a:lvl2pPr marL="846666" indent="-338666" defTabSz="460586">
              <a:spcBef>
                <a:spcPts val="3400"/>
              </a:spcBef>
              <a:buClr>
                <a:srgbClr val="9A958E"/>
              </a:buClr>
              <a:buSzPct val="75000"/>
              <a:defRPr sz="2800" spc="56">
                <a:solidFill>
                  <a:srgbClr val="5B5854"/>
                </a:solidFill>
                <a:latin typeface="Avenir Medium"/>
                <a:ea typeface="Avenir Medium"/>
                <a:cs typeface="Avenir Medium"/>
                <a:sym typeface="Avenir Medium"/>
              </a:defRPr>
            </a:lvl2pPr>
            <a:lvl3pPr marL="1354666" indent="-338666" defTabSz="460586">
              <a:spcBef>
                <a:spcPts val="3400"/>
              </a:spcBef>
              <a:buClr>
                <a:srgbClr val="9A958E"/>
              </a:buClr>
              <a:buSzPct val="75000"/>
              <a:defRPr sz="2800" spc="56">
                <a:solidFill>
                  <a:srgbClr val="5B5854"/>
                </a:solidFill>
                <a:latin typeface="Avenir Medium"/>
                <a:ea typeface="Avenir Medium"/>
                <a:cs typeface="Avenir Medium"/>
                <a:sym typeface="Avenir Medium"/>
              </a:defRPr>
            </a:lvl3pPr>
            <a:lvl4pPr marL="1862666" indent="-338666" defTabSz="460586">
              <a:spcBef>
                <a:spcPts val="3400"/>
              </a:spcBef>
              <a:buClr>
                <a:srgbClr val="9A958E"/>
              </a:buClr>
              <a:buSzPct val="75000"/>
              <a:defRPr sz="2800" spc="56">
                <a:solidFill>
                  <a:srgbClr val="5B5854"/>
                </a:solidFill>
                <a:latin typeface="Avenir Medium"/>
                <a:ea typeface="Avenir Medium"/>
                <a:cs typeface="Avenir Medium"/>
                <a:sym typeface="Avenir Medium"/>
              </a:defRPr>
            </a:lvl4pPr>
            <a:lvl5pPr marL="2370666" indent="-338666" defTabSz="460586">
              <a:spcBef>
                <a:spcPts val="3400"/>
              </a:spcBef>
              <a:buClr>
                <a:srgbClr val="9A958E"/>
              </a:buClr>
              <a:buSzPct val="75000"/>
              <a:defRPr sz="2800" spc="56">
                <a:solidFill>
                  <a:srgbClr val="5B5854"/>
                </a:solidFill>
                <a:latin typeface="Avenir Medium"/>
                <a:ea typeface="Avenir Medium"/>
                <a:cs typeface="Avenir Medium"/>
                <a:sym typeface="Avenir Medium"/>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6347318" y="8144933"/>
            <a:ext cx="310164" cy="314835"/>
          </a:xfrm>
          <a:prstGeom prst="rect">
            <a:avLst/>
          </a:prstGeom>
        </p:spPr>
        <p:txBody>
          <a:bodyPr lIns="27093" tIns="27093" rIns="27093" bIns="27093"/>
          <a:lstStyle>
            <a:lvl1pPr defTabSz="460586">
              <a:defRPr cap="all" spc="32">
                <a:solidFill>
                  <a:srgbClr val="9A958E"/>
                </a:solidFill>
                <a:latin typeface="Futura"/>
                <a:ea typeface="Futura"/>
                <a:cs typeface="Futura"/>
                <a:sym typeface="Futur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Image"/>
          <p:cNvSpPr>
            <a:spLocks noGrp="1"/>
          </p:cNvSpPr>
          <p:nvPr>
            <p:ph type="pic" idx="13"/>
          </p:nvPr>
        </p:nvSpPr>
        <p:spPr>
          <a:xfrm>
            <a:off x="-1" y="1219199"/>
            <a:ext cx="13004802" cy="7315202"/>
          </a:xfrm>
          <a:prstGeom prst="rect">
            <a:avLst/>
          </a:prstGeom>
        </p:spPr>
        <p:txBody>
          <a:bodyPr lIns="91439" tIns="45719" rIns="91439" bIns="45719" anchor="t">
            <a:noAutofit/>
          </a:bodyPr>
          <a:lstStyle/>
          <a:p>
            <a:endParaRPr/>
          </a:p>
        </p:txBody>
      </p:sp>
      <p:sp>
        <p:nvSpPr>
          <p:cNvPr id="137" name="Slide Number"/>
          <p:cNvSpPr txBox="1">
            <a:spLocks noGrp="1"/>
          </p:cNvSpPr>
          <p:nvPr>
            <p:ph type="sldNum" sz="quarter" idx="2"/>
          </p:nvPr>
        </p:nvSpPr>
        <p:spPr>
          <a:xfrm>
            <a:off x="6347318" y="8138160"/>
            <a:ext cx="310164" cy="314835"/>
          </a:xfrm>
          <a:prstGeom prst="rect">
            <a:avLst/>
          </a:prstGeom>
        </p:spPr>
        <p:txBody>
          <a:bodyPr lIns="27093" tIns="27093" rIns="27093" bIns="27093"/>
          <a:lstStyle>
            <a:lvl1pPr defTabSz="460586">
              <a:defRPr cap="all" spc="32">
                <a:solidFill>
                  <a:srgbClr val="9A958E"/>
                </a:solidFill>
                <a:latin typeface="Futura"/>
                <a:ea typeface="Futura"/>
                <a:cs typeface="Futura"/>
                <a:sym typeface="Futura"/>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00853" y="1727199"/>
            <a:ext cx="11203094" cy="1219201"/>
          </a:xfrm>
          <a:prstGeom prst="rect">
            <a:avLst/>
          </a:prstGeom>
        </p:spPr>
        <p:txBody>
          <a:bodyPr lIns="27093" tIns="27093" rIns="27093" bIns="27093"/>
          <a:lstStyle>
            <a:lvl1pPr defTabSz="587022">
              <a:defRPr sz="7800">
                <a:latin typeface="Helvetica Light"/>
                <a:ea typeface="Helvetica Light"/>
                <a:cs typeface="Helvetica Light"/>
                <a:sym typeface="Helvetica Light"/>
              </a:defRPr>
            </a:lvl1pPr>
          </a:lstStyle>
          <a:p>
            <a:r>
              <a:t>Title Text</a:t>
            </a:r>
          </a:p>
        </p:txBody>
      </p:sp>
      <p:sp>
        <p:nvSpPr>
          <p:cNvPr id="145" name="Body Level One…"/>
          <p:cNvSpPr txBox="1">
            <a:spLocks noGrp="1"/>
          </p:cNvSpPr>
          <p:nvPr>
            <p:ph type="body" idx="1"/>
          </p:nvPr>
        </p:nvSpPr>
        <p:spPr>
          <a:xfrm>
            <a:off x="900853" y="2946399"/>
            <a:ext cx="11203094" cy="4910668"/>
          </a:xfrm>
          <a:prstGeom prst="rect">
            <a:avLst/>
          </a:prstGeom>
        </p:spPr>
        <p:txBody>
          <a:bodyPr lIns="27093" tIns="27093" rIns="27093" bIns="27093"/>
          <a:lstStyle>
            <a:lvl1pPr marL="439615" indent="-439615" defTabSz="587022">
              <a:spcBef>
                <a:spcPts val="4100"/>
              </a:spcBef>
              <a:buSzPct val="75000"/>
              <a:defRPr sz="3600">
                <a:latin typeface="Helvetica Light"/>
                <a:ea typeface="Helvetica Light"/>
                <a:cs typeface="Helvetica Light"/>
                <a:sym typeface="Helvetica Light"/>
              </a:defRPr>
            </a:lvl1pPr>
            <a:lvl2pPr marL="1074615" indent="-439615" defTabSz="587022">
              <a:spcBef>
                <a:spcPts val="4100"/>
              </a:spcBef>
              <a:buSzPct val="75000"/>
              <a:defRPr sz="3600">
                <a:latin typeface="Helvetica Light"/>
                <a:ea typeface="Helvetica Light"/>
                <a:cs typeface="Helvetica Light"/>
                <a:sym typeface="Helvetica Light"/>
              </a:defRPr>
            </a:lvl2pPr>
            <a:lvl3pPr marL="1709615" indent="-439615" defTabSz="587022">
              <a:spcBef>
                <a:spcPts val="4100"/>
              </a:spcBef>
              <a:buSzPct val="75000"/>
              <a:defRPr sz="3600">
                <a:latin typeface="Helvetica Light"/>
                <a:ea typeface="Helvetica Light"/>
                <a:cs typeface="Helvetica Light"/>
                <a:sym typeface="Helvetica Light"/>
              </a:defRPr>
            </a:lvl3pPr>
            <a:lvl4pPr marL="2344615" indent="-439615" defTabSz="587022">
              <a:spcBef>
                <a:spcPts val="4100"/>
              </a:spcBef>
              <a:buSzPct val="75000"/>
              <a:defRPr sz="3600">
                <a:latin typeface="Helvetica Light"/>
                <a:ea typeface="Helvetica Light"/>
                <a:cs typeface="Helvetica Light"/>
                <a:sym typeface="Helvetica Light"/>
              </a:defRPr>
            </a:lvl4pPr>
            <a:lvl5pPr marL="2979615" indent="-439615" defTabSz="587022">
              <a:spcBef>
                <a:spcPts val="4100"/>
              </a:spcBef>
              <a:buSzPct val="75000"/>
              <a:defRPr sz="36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6352590" y="8195733"/>
            <a:ext cx="292846" cy="295488"/>
          </a:xfrm>
          <a:prstGeom prst="rect">
            <a:avLst/>
          </a:prstGeom>
        </p:spPr>
        <p:txBody>
          <a:bodyPr lIns="27093" tIns="27093" rIns="27093" bIns="27093"/>
          <a:lstStyle>
            <a:lvl1pPr defTabSz="587022">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5" name="TL5-white-png.png" descr="TL5-white-png.png"/>
          <p:cNvPicPr>
            <a:picLocks noChangeAspect="1"/>
          </p:cNvPicPr>
          <p:nvPr/>
        </p:nvPicPr>
        <p:blipFill>
          <a:blip r:embed="rId3">
            <a:extLst/>
          </a:blip>
          <a:stretch>
            <a:fillRect/>
          </a:stretch>
        </p:blipFill>
        <p:spPr>
          <a:xfrm>
            <a:off x="1090486" y="3478358"/>
            <a:ext cx="10823828" cy="2796884"/>
          </a:xfrm>
          <a:prstGeom prst="rect">
            <a:avLst/>
          </a:prstGeom>
          <a:ln w="12700">
            <a:miter lim="400000"/>
          </a:ln>
          <a:effectLst>
            <a:outerShdw blurRad="101600" dir="5400000" rotWithShape="0">
              <a:srgbClr val="000000"/>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TL5-white-png.png" descr="TL5-white-png.png"/>
          <p:cNvPicPr>
            <a:picLocks noChangeAspect="1"/>
          </p:cNvPicPr>
          <p:nvPr/>
        </p:nvPicPr>
        <p:blipFill>
          <a:blip r:embed="rId3">
            <a:extLst/>
          </a:blip>
          <a:stretch>
            <a:fillRect/>
          </a:stretch>
        </p:blipFill>
        <p:spPr>
          <a:xfrm>
            <a:off x="1090486" y="3478358"/>
            <a:ext cx="10823828" cy="2796884"/>
          </a:xfrm>
          <a:prstGeom prst="rect">
            <a:avLst/>
          </a:prstGeom>
          <a:ln w="12700">
            <a:miter lim="400000"/>
          </a:ln>
          <a:effectLst>
            <a:outerShdw blurRad="101600" dir="5400000" rotWithShape="0">
              <a:srgbClr val="000000"/>
            </a:outerShdw>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Genesis 18:1-2"/>
          <p:cNvSpPr txBox="1">
            <a:spLocks noGrp="1"/>
          </p:cNvSpPr>
          <p:nvPr>
            <p:ph type="title"/>
          </p:nvPr>
        </p:nvSpPr>
        <p:spPr>
          <a:xfrm>
            <a:off x="670559" y="1678261"/>
            <a:ext cx="11663682" cy="1442803"/>
          </a:xfrm>
          <a:prstGeom prst="rect">
            <a:avLst/>
          </a:prstGeom>
        </p:spPr>
        <p:txBody>
          <a:bodyPr/>
          <a:lstStyle>
            <a:lvl1pPr defTabSz="511809">
              <a:defRPr sz="4464" cap="none" spc="0">
                <a:solidFill>
                  <a:srgbClr val="000000"/>
                </a:solidFill>
                <a:latin typeface="Century Schoolbook"/>
                <a:ea typeface="Century Schoolbook"/>
                <a:cs typeface="Century Schoolbook"/>
                <a:sym typeface="Century Schoolbook"/>
              </a:defRPr>
            </a:lvl1pPr>
          </a:lstStyle>
          <a:p>
            <a:r>
              <a:t>Genesis 18:1-2 </a:t>
            </a:r>
          </a:p>
        </p:txBody>
      </p:sp>
      <p:sp>
        <p:nvSpPr>
          <p:cNvPr id="158" name="The Lord appeared to Abraham near the great trees of Mamre while he was sitting at the entrance to his tent in the heat of the day. Abraham looked up and saw three men standing nearby. When he saw them, he hurried from the entrance of his tent to meet them and bowed low to the ground."/>
          <p:cNvSpPr txBox="1">
            <a:spLocks noGrp="1"/>
          </p:cNvSpPr>
          <p:nvPr>
            <p:ph type="body" idx="1"/>
          </p:nvPr>
        </p:nvSpPr>
        <p:spPr>
          <a:xfrm>
            <a:off x="470430" y="2652963"/>
            <a:ext cx="12063939" cy="4836161"/>
          </a:xfrm>
          <a:prstGeom prst="rect">
            <a:avLst/>
          </a:prstGeom>
        </p:spPr>
        <p:txBody>
          <a:bodyPr anchor="ctr"/>
          <a:lstStyle>
            <a:lvl1pPr marL="0" indent="0" algn="ctr" defTabSz="503555">
              <a:spcBef>
                <a:spcPts val="0"/>
              </a:spcBef>
              <a:buClrTx/>
              <a:buSzTx/>
              <a:buNone/>
              <a:defRPr sz="4392" spc="0">
                <a:solidFill>
                  <a:srgbClr val="000000"/>
                </a:solidFill>
                <a:latin typeface="Century Schoolbook"/>
                <a:ea typeface="Century Schoolbook"/>
                <a:cs typeface="Century Schoolbook"/>
                <a:sym typeface="Century Schoolbook"/>
              </a:defRPr>
            </a:lvl1pPr>
          </a:lstStyle>
          <a:p>
            <a:r>
              <a:t>The Lord appeared to Abraham near the great trees of Mamre while he was sitting at the entrance to his tent in the heat of the day. Abraham looked up and saw three men standing nearby. When he saw them, he hurried from the entrance of his tent to meet them and bowed low to the ground.</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0" name="Hospitality: To provide shelter and safety to the alien and stranger among you without expectation of repayment."/>
          <p:cNvSpPr txBox="1">
            <a:spLocks noGrp="1"/>
          </p:cNvSpPr>
          <p:nvPr>
            <p:ph type="body" idx="1"/>
          </p:nvPr>
        </p:nvSpPr>
        <p:spPr>
          <a:xfrm>
            <a:off x="470430" y="2652963"/>
            <a:ext cx="12063939" cy="4836161"/>
          </a:xfrm>
          <a:prstGeom prst="rect">
            <a:avLst/>
          </a:prstGeom>
        </p:spPr>
        <p:txBody>
          <a:bodyPr anchor="ctr"/>
          <a:lstStyle/>
          <a:p>
            <a:pPr marL="0" indent="0" algn="ctr" defTabSz="759459">
              <a:spcBef>
                <a:spcPts val="0"/>
              </a:spcBef>
              <a:buClrTx/>
              <a:buSzTx/>
              <a:buNone/>
              <a:defRPr sz="6624" spc="0">
                <a:solidFill>
                  <a:srgbClr val="000000"/>
                </a:solidFill>
                <a:latin typeface="Century Schoolbook"/>
                <a:ea typeface="Century Schoolbook"/>
                <a:cs typeface="Century Schoolbook"/>
                <a:sym typeface="Century Schoolbook"/>
              </a:defRPr>
            </a:pPr>
            <a:r>
              <a:rPr u="sng"/>
              <a:t>Hospitality</a:t>
            </a:r>
            <a:r>
              <a:t>: To provide shelter and safety to the alien and stranger among you without expectation of repayment.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le"/>
          <p:cNvSpPr txBox="1">
            <a:spLocks noGrp="1"/>
          </p:cNvSpPr>
          <p:nvPr>
            <p:ph type="title"/>
          </p:nvPr>
        </p:nvSpPr>
        <p:spPr>
          <a:prstGeom prst="rect">
            <a:avLst/>
          </a:prstGeom>
        </p:spPr>
        <p:txBody>
          <a:bodyPr/>
          <a:lstStyle/>
          <a:p>
            <a:pPr defTabSz="569411">
              <a:defRPr sz="7566"/>
            </a:pPr>
            <a:endParaRPr/>
          </a:p>
        </p:txBody>
      </p:sp>
      <p:sp>
        <p:nvSpPr>
          <p:cNvPr id="163" name="Body"/>
          <p:cNvSpPr txBox="1">
            <a:spLocks noGrp="1"/>
          </p:cNvSpPr>
          <p:nvPr>
            <p:ph type="body" idx="1"/>
          </p:nvPr>
        </p:nvSpPr>
        <p:spPr>
          <a:prstGeom prst="rect">
            <a:avLst/>
          </a:prstGeom>
        </p:spPr>
        <p:txBody>
          <a:bodyPr/>
          <a:lstStyle/>
          <a:p>
            <a:endParaRPr/>
          </a:p>
        </p:txBody>
      </p:sp>
      <p:pic>
        <p:nvPicPr>
          <p:cNvPr id="164" name="IMG_3392.jpg" descr="IMG_3392.jpg"/>
          <p:cNvPicPr>
            <a:picLocks noChangeAspect="1"/>
          </p:cNvPicPr>
          <p:nvPr/>
        </p:nvPicPr>
        <p:blipFill>
          <a:blip r:embed="rId2">
            <a:extLst/>
          </a:blip>
          <a:stretch>
            <a:fillRect/>
          </a:stretch>
        </p:blipFill>
        <p:spPr>
          <a:xfrm>
            <a:off x="-1" y="541866"/>
            <a:ext cx="13004802" cy="866986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6" name="TL5-white-png.png" descr="TL5-white-png.png"/>
          <p:cNvPicPr>
            <a:picLocks noChangeAspect="1"/>
          </p:cNvPicPr>
          <p:nvPr/>
        </p:nvPicPr>
        <p:blipFill>
          <a:blip r:embed="rId3">
            <a:extLst/>
          </a:blip>
          <a:stretch>
            <a:fillRect/>
          </a:stretch>
        </p:blipFill>
        <p:spPr>
          <a:xfrm>
            <a:off x="1090486" y="3478358"/>
            <a:ext cx="10823828" cy="2796884"/>
          </a:xfrm>
          <a:prstGeom prst="rect">
            <a:avLst/>
          </a:prstGeom>
          <a:ln w="12700">
            <a:miter lim="400000"/>
          </a:ln>
          <a:effectLst>
            <a:outerShdw blurRad="101600" dir="5400000" rotWithShape="0">
              <a:srgbClr val="000000"/>
            </a:outerShdw>
          </a:effectLst>
        </p:spPr>
      </p:pic>
      <p:grpSp>
        <p:nvGrpSpPr>
          <p:cNvPr id="169" name="Image Gallery"/>
          <p:cNvGrpSpPr/>
          <p:nvPr/>
        </p:nvGrpSpPr>
        <p:grpSpPr>
          <a:xfrm>
            <a:off x="-41844" y="1498382"/>
            <a:ext cx="13088489" cy="7295568"/>
            <a:chOff x="0" y="0"/>
            <a:chExt cx="13088487" cy="7295566"/>
          </a:xfrm>
        </p:grpSpPr>
        <p:pic>
          <p:nvPicPr>
            <p:cNvPr id="167" name="Photo Mar 14, 10 47 24 PM.jpg" descr="Photo Mar 14, 10 47 24 PM.jpg"/>
            <p:cNvPicPr>
              <a:picLocks noChangeAspect="1"/>
            </p:cNvPicPr>
            <p:nvPr/>
          </p:nvPicPr>
          <p:blipFill>
            <a:blip r:embed="rId4">
              <a:extLst/>
            </a:blip>
            <a:srcRect t="11281" b="11281"/>
            <a:stretch>
              <a:fillRect/>
            </a:stretch>
          </p:blipFill>
          <p:spPr>
            <a:xfrm>
              <a:off x="0" y="0"/>
              <a:ext cx="13088488" cy="6756835"/>
            </a:xfrm>
            <a:prstGeom prst="rect">
              <a:avLst/>
            </a:prstGeom>
            <a:ln w="12700" cap="flat">
              <a:noFill/>
              <a:miter lim="400000"/>
            </a:ln>
            <a:effectLst/>
          </p:spPr>
        </p:pic>
        <p:sp>
          <p:nvSpPr>
            <p:cNvPr id="168" name="Type to enter a caption."/>
            <p:cNvSpPr/>
            <p:nvPr/>
          </p:nvSpPr>
          <p:spPr>
            <a:xfrm>
              <a:off x="0" y="6833034"/>
              <a:ext cx="13088488" cy="4625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defRPr sz="2000"/>
              </a:lvl1pPr>
            </a:lstStyle>
            <a:p>
              <a:endParaRPr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1" name="TL5-white-png.png" descr="TL5-white-png.png"/>
          <p:cNvPicPr>
            <a:picLocks noChangeAspect="1"/>
          </p:cNvPicPr>
          <p:nvPr/>
        </p:nvPicPr>
        <p:blipFill>
          <a:blip r:embed="rId3">
            <a:extLst/>
          </a:blip>
          <a:stretch>
            <a:fillRect/>
          </a:stretch>
        </p:blipFill>
        <p:spPr>
          <a:xfrm>
            <a:off x="1090486" y="3478358"/>
            <a:ext cx="10823828" cy="2796884"/>
          </a:xfrm>
          <a:prstGeom prst="rect">
            <a:avLst/>
          </a:prstGeom>
          <a:ln w="12700">
            <a:miter lim="400000"/>
          </a:ln>
          <a:effectLst>
            <a:outerShdw blurRad="101600" dir="5400000" rotWithShape="0">
              <a:srgbClr val="000000"/>
            </a:outerShdw>
          </a:effectLst>
        </p:spPr>
      </p:pic>
      <p:pic>
        <p:nvPicPr>
          <p:cNvPr id="172" name="cattletogether.jpg" descr="cattletogether.jpg"/>
          <p:cNvPicPr>
            <a:picLocks noChangeAspect="1"/>
          </p:cNvPicPr>
          <p:nvPr/>
        </p:nvPicPr>
        <p:blipFill>
          <a:blip r:embed="rId4">
            <a:extLst/>
          </a:blip>
          <a:srcRect t="12775" b="12775"/>
          <a:stretch>
            <a:fillRect/>
          </a:stretch>
        </p:blipFill>
        <p:spPr>
          <a:xfrm>
            <a:off x="-1" y="1649488"/>
            <a:ext cx="13004801" cy="6454625"/>
          </a:xfrm>
          <a:prstGeom prst="rect">
            <a:avLst/>
          </a:prstGeom>
          <a:ln w="12700" cap="flat">
            <a:noFill/>
            <a:miter lim="400000"/>
          </a:ln>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6" name="TL5-white-png.png" descr="TL5-white-png.png"/>
          <p:cNvPicPr>
            <a:picLocks noChangeAspect="1"/>
          </p:cNvPicPr>
          <p:nvPr/>
        </p:nvPicPr>
        <p:blipFill>
          <a:blip r:embed="rId3">
            <a:extLst/>
          </a:blip>
          <a:stretch>
            <a:fillRect/>
          </a:stretch>
        </p:blipFill>
        <p:spPr>
          <a:xfrm>
            <a:off x="1090486" y="3478358"/>
            <a:ext cx="10823828" cy="2796884"/>
          </a:xfrm>
          <a:prstGeom prst="rect">
            <a:avLst/>
          </a:prstGeom>
          <a:ln w="12700">
            <a:miter lim="400000"/>
          </a:ln>
          <a:effectLst>
            <a:outerShdw blurRad="101600" dir="5400000" rotWithShape="0">
              <a:srgbClr val="000000"/>
            </a:outerShdw>
          </a:effectLst>
        </p:spPr>
      </p:pic>
      <p:grpSp>
        <p:nvGrpSpPr>
          <p:cNvPr id="179" name="Image Gallery"/>
          <p:cNvGrpSpPr/>
          <p:nvPr/>
        </p:nvGrpSpPr>
        <p:grpSpPr>
          <a:xfrm>
            <a:off x="-30529" y="1632063"/>
            <a:ext cx="13065858" cy="7028206"/>
            <a:chOff x="0" y="0"/>
            <a:chExt cx="13065856" cy="7028204"/>
          </a:xfrm>
        </p:grpSpPr>
        <p:pic>
          <p:nvPicPr>
            <p:cNvPr id="177" name="IMG_0370.JPG" descr="IMG_0370.JPG"/>
            <p:cNvPicPr>
              <a:picLocks noChangeAspect="1"/>
            </p:cNvPicPr>
            <p:nvPr/>
          </p:nvPicPr>
          <p:blipFill>
            <a:blip r:embed="rId4">
              <a:extLst/>
            </a:blip>
            <a:srcRect t="12798" b="12798"/>
            <a:stretch>
              <a:fillRect/>
            </a:stretch>
          </p:blipFill>
          <p:spPr>
            <a:xfrm>
              <a:off x="0" y="0"/>
              <a:ext cx="13065857" cy="6489473"/>
            </a:xfrm>
            <a:prstGeom prst="rect">
              <a:avLst/>
            </a:prstGeom>
            <a:ln w="12700" cap="flat">
              <a:noFill/>
              <a:miter lim="400000"/>
            </a:ln>
            <a:effectLst/>
          </p:spPr>
        </p:pic>
        <p:sp>
          <p:nvSpPr>
            <p:cNvPr id="178" name="Type to enter a caption."/>
            <p:cNvSpPr/>
            <p:nvPr/>
          </p:nvSpPr>
          <p:spPr>
            <a:xfrm>
              <a:off x="0" y="6565672"/>
              <a:ext cx="13065857" cy="4625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defRPr sz="2000"/>
              </a:lvl1pPr>
            </a:lstStyle>
            <a:p>
              <a:r>
                <a:rPr dirty="0"/>
                <a:t>.</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A few specifics"/>
          <p:cNvSpPr txBox="1">
            <a:spLocks noGrp="1"/>
          </p:cNvSpPr>
          <p:nvPr>
            <p:ph type="title"/>
          </p:nvPr>
        </p:nvSpPr>
        <p:spPr>
          <a:xfrm>
            <a:off x="670559" y="1662853"/>
            <a:ext cx="11663682" cy="778550"/>
          </a:xfrm>
          <a:prstGeom prst="rect">
            <a:avLst/>
          </a:prstGeom>
        </p:spPr>
        <p:txBody>
          <a:bodyPr/>
          <a:lstStyle>
            <a:lvl1pPr defTabSz="363863">
              <a:defRPr sz="4424" spc="88">
                <a:solidFill>
                  <a:srgbClr val="4C4C4F"/>
                </a:solidFill>
              </a:defRPr>
            </a:lvl1pPr>
          </a:lstStyle>
          <a:p>
            <a:r>
              <a:t>A few specifics</a:t>
            </a:r>
          </a:p>
        </p:txBody>
      </p:sp>
      <p:sp>
        <p:nvSpPr>
          <p:cNvPr id="182" name="Preventative life skill solution focused support group…"/>
          <p:cNvSpPr txBox="1">
            <a:spLocks noGrp="1"/>
          </p:cNvSpPr>
          <p:nvPr>
            <p:ph type="body" idx="1"/>
          </p:nvPr>
        </p:nvSpPr>
        <p:spPr>
          <a:xfrm>
            <a:off x="470431" y="3007359"/>
            <a:ext cx="12063939" cy="4836162"/>
          </a:xfrm>
          <a:prstGeom prst="rect">
            <a:avLst/>
          </a:prstGeom>
        </p:spPr>
        <p:txBody>
          <a:bodyPr anchor="ctr">
            <a:normAutofit lnSpcReduction="10000"/>
          </a:bodyPr>
          <a:lstStyle/>
          <a:p>
            <a:pPr marL="0" indent="0" defTabSz="368469">
              <a:spcBef>
                <a:spcPts val="2700"/>
              </a:spcBef>
              <a:defRPr sz="3360" spc="67">
                <a:latin typeface="Century Schoolbook"/>
                <a:ea typeface="Century Schoolbook"/>
                <a:cs typeface="Century Schoolbook"/>
                <a:sym typeface="Century Schoolbook"/>
              </a:defRPr>
            </a:pPr>
            <a:r>
              <a:t> </a:t>
            </a:r>
            <a:r>
              <a:rPr u="sng"/>
              <a:t>Preventative</a:t>
            </a:r>
            <a:r>
              <a:t> </a:t>
            </a:r>
            <a:r>
              <a:rPr u="sng"/>
              <a:t>life skill</a:t>
            </a:r>
            <a:r>
              <a:t> </a:t>
            </a:r>
            <a:r>
              <a:rPr u="sng"/>
              <a:t>solution focused</a:t>
            </a:r>
            <a:r>
              <a:t> </a:t>
            </a:r>
            <a:r>
              <a:rPr u="sng"/>
              <a:t>support group</a:t>
            </a:r>
          </a:p>
          <a:p>
            <a:pPr marL="0" indent="0" defTabSz="368469">
              <a:spcBef>
                <a:spcPts val="2700"/>
              </a:spcBef>
              <a:defRPr sz="3360" spc="67">
                <a:latin typeface="Century Schoolbook"/>
                <a:ea typeface="Century Schoolbook"/>
                <a:cs typeface="Century Schoolbook"/>
                <a:sym typeface="Century Schoolbook"/>
              </a:defRPr>
            </a:pPr>
            <a:r>
              <a:t> 8 Sessions, open or closed groups</a:t>
            </a:r>
          </a:p>
          <a:p>
            <a:pPr marL="0" indent="0" defTabSz="368469">
              <a:spcBef>
                <a:spcPts val="2700"/>
              </a:spcBef>
              <a:defRPr sz="3360" spc="67">
                <a:latin typeface="Century Schoolbook"/>
                <a:ea typeface="Century Schoolbook"/>
                <a:cs typeface="Century Schoolbook"/>
                <a:sym typeface="Century Schoolbook"/>
              </a:defRPr>
            </a:pPr>
            <a:r>
              <a:t> 6-8 students ideal. 3 minimum, 10 maximum</a:t>
            </a:r>
          </a:p>
          <a:p>
            <a:pPr marL="0" indent="0" defTabSz="368469">
              <a:spcBef>
                <a:spcPts val="2700"/>
              </a:spcBef>
              <a:defRPr sz="3360" spc="67">
                <a:latin typeface="Century Schoolbook"/>
                <a:ea typeface="Century Schoolbook"/>
                <a:cs typeface="Century Schoolbook"/>
                <a:sym typeface="Century Schoolbook"/>
              </a:defRPr>
            </a:pPr>
            <a:r>
              <a:t> MS, HS, and Teen Parent Curriculum </a:t>
            </a:r>
          </a:p>
          <a:p>
            <a:pPr marL="0" indent="0" defTabSz="368469">
              <a:spcBef>
                <a:spcPts val="2700"/>
              </a:spcBef>
              <a:defRPr sz="3360" spc="67"/>
            </a:pPr>
            <a:r>
              <a:rPr>
                <a:latin typeface="Century Schoolbook"/>
                <a:ea typeface="Century Schoolbook"/>
                <a:cs typeface="Century Schoolbook"/>
                <a:sym typeface="Century Schoolbook"/>
              </a:rPr>
              <a:t> Led by school staff or community volunteers </a:t>
            </a:r>
          </a:p>
          <a:p>
            <a:pPr marL="0" indent="0" defTabSz="368469">
              <a:spcBef>
                <a:spcPts val="2700"/>
              </a:spcBef>
              <a:defRPr sz="3360" spc="67"/>
            </a:pPr>
            <a:r>
              <a:rPr>
                <a:latin typeface="Century Schoolbook"/>
                <a:ea typeface="Century Schoolbook"/>
                <a:cs typeface="Century Schoolbook"/>
                <a:sym typeface="Century Schoolbook"/>
              </a:rPr>
              <a:t> Groups during the school day, not after school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4" name="Fist to five"/>
          <p:cNvSpPr txBox="1">
            <a:spLocks noGrp="1"/>
          </p:cNvSpPr>
          <p:nvPr>
            <p:ph type="title"/>
          </p:nvPr>
        </p:nvSpPr>
        <p:spPr>
          <a:xfrm>
            <a:off x="670559" y="1659466"/>
            <a:ext cx="11663682" cy="830326"/>
          </a:xfrm>
          <a:prstGeom prst="rect">
            <a:avLst/>
          </a:prstGeom>
        </p:spPr>
        <p:txBody>
          <a:bodyPr/>
          <a:lstStyle>
            <a:lvl1pPr defTabSz="391498">
              <a:defRPr sz="4760" spc="95"/>
            </a:lvl1pPr>
          </a:lstStyle>
          <a:p>
            <a:r>
              <a:t>Fist to five</a:t>
            </a:r>
          </a:p>
        </p:txBody>
      </p:sp>
      <p:sp>
        <p:nvSpPr>
          <p:cNvPr id="185" name="How is your day going so far?…"/>
          <p:cNvSpPr txBox="1"/>
          <p:nvPr/>
        </p:nvSpPr>
        <p:spPr>
          <a:xfrm>
            <a:off x="1748114" y="3281679"/>
            <a:ext cx="9508572" cy="4287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75" tIns="28575" rIns="28575" bIns="28575">
            <a:normAutofit/>
          </a:bodyPr>
          <a:lstStyle/>
          <a:p>
            <a:pPr marL="379797" indent="-379797" algn="l" defTabSz="428345">
              <a:spcBef>
                <a:spcPts val="3100"/>
              </a:spcBef>
              <a:buSzPct val="50000"/>
              <a:buBlip>
                <a:blip r:embed="rId3"/>
              </a:buBlip>
              <a:defRPr sz="3906" b="0" spc="78">
                <a:solidFill>
                  <a:srgbClr val="5B5854"/>
                </a:solidFill>
                <a:latin typeface="Century Schoolbook"/>
                <a:ea typeface="Century Schoolbook"/>
                <a:cs typeface="Century Schoolbook"/>
                <a:sym typeface="Century Schoolbook"/>
              </a:defRPr>
            </a:pPr>
            <a:endParaRPr/>
          </a:p>
          <a:p>
            <a:pPr marL="379797" indent="-379797" algn="l" defTabSz="428345">
              <a:spcBef>
                <a:spcPts val="3100"/>
              </a:spcBef>
              <a:buSzPct val="50000"/>
              <a:buBlip>
                <a:blip r:embed="rId3"/>
              </a:buBlip>
              <a:defRPr sz="3906" b="0" spc="78">
                <a:solidFill>
                  <a:srgbClr val="5B5854"/>
                </a:solidFill>
                <a:latin typeface="Century Schoolbook"/>
                <a:ea typeface="Century Schoolbook"/>
                <a:cs typeface="Century Schoolbook"/>
                <a:sym typeface="Century Schoolbook"/>
              </a:defRPr>
            </a:pPr>
            <a:r>
              <a:t>How is your day going so far?</a:t>
            </a:r>
          </a:p>
          <a:p>
            <a:pPr marL="379797" indent="-379797" algn="l" defTabSz="428345">
              <a:spcBef>
                <a:spcPts val="3100"/>
              </a:spcBef>
              <a:buSzPct val="50000"/>
              <a:buBlip>
                <a:blip r:embed="rId3"/>
              </a:buBlip>
              <a:defRPr sz="3906" b="0" spc="78">
                <a:solidFill>
                  <a:srgbClr val="5B5854"/>
                </a:solidFill>
                <a:latin typeface="Century Schoolbook"/>
                <a:ea typeface="Century Schoolbook"/>
                <a:cs typeface="Century Schoolbook"/>
                <a:sym typeface="Century Schoolbook"/>
              </a:defRPr>
            </a:pPr>
            <a:r>
              <a:t>How are you feeling today?</a:t>
            </a:r>
          </a:p>
          <a:p>
            <a:pPr marL="379797" indent="-379797" algn="l" defTabSz="428345">
              <a:spcBef>
                <a:spcPts val="3100"/>
              </a:spcBef>
              <a:buSzPct val="50000"/>
              <a:buBlip>
                <a:blip r:embed="rId3"/>
              </a:buBlip>
              <a:defRPr sz="3906" b="0" spc="78">
                <a:solidFill>
                  <a:srgbClr val="5B5854"/>
                </a:solidFill>
                <a:latin typeface="Century Schoolbook"/>
                <a:ea typeface="Century Schoolbook"/>
                <a:cs typeface="Century Schoolbook"/>
                <a:sym typeface="Century Schoolbook"/>
              </a:defRPr>
            </a:pPr>
            <a:r>
              <a:t>How are things at work for you right now?</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166</Words>
  <Application>Microsoft Office PowerPoint</Application>
  <PresentationFormat>Custom</PresentationFormat>
  <Paragraphs>16</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Avenir Medium</vt:lpstr>
      <vt:lpstr>Century Schoolbook</vt:lpstr>
      <vt:lpstr>Futura</vt:lpstr>
      <vt:lpstr>Helvetica Light</vt:lpstr>
      <vt:lpstr>Helvetica Neue</vt:lpstr>
      <vt:lpstr>Helvetica Neue Light</vt:lpstr>
      <vt:lpstr>Helvetica Neue Medium</vt:lpstr>
      <vt:lpstr>Helvetica Neue Thin</vt:lpstr>
      <vt:lpstr>White</vt:lpstr>
      <vt:lpstr>PowerPoint Presentation</vt:lpstr>
      <vt:lpstr>Genesis 18:1-2 </vt:lpstr>
      <vt:lpstr>PowerPoint Presentation</vt:lpstr>
      <vt:lpstr>PowerPoint Presentation</vt:lpstr>
      <vt:lpstr>PowerPoint Presentation</vt:lpstr>
      <vt:lpstr>PowerPoint Presentation</vt:lpstr>
      <vt:lpstr>PowerPoint Presentation</vt:lpstr>
      <vt:lpstr>A few specifics</vt:lpstr>
      <vt:lpstr>Fist to five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Luke</dc:creator>
  <cp:lastModifiedBy>Charles Luke</cp:lastModifiedBy>
  <cp:revision>2</cp:revision>
  <dcterms:modified xsi:type="dcterms:W3CDTF">2019-02-15T11:21:02Z</dcterms:modified>
</cp:coreProperties>
</file>